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96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77D1C-88C4-42AA-AE93-DE2833D905F7}" type="datetimeFigureOut">
              <a:rPr lang="fr-FR" smtClean="0"/>
              <a:pPr/>
              <a:t>21/03/17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13F6-004C-4800-B452-B2F547B7FC5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352928" cy="3242791"/>
          </a:xfrm>
        </p:spPr>
        <p:txBody>
          <a:bodyPr>
            <a:normAutofit fontScale="90000"/>
          </a:bodyPr>
          <a:lstStyle/>
          <a:p>
            <a:r>
              <a:rPr lang="fr-FR" sz="5300" dirty="0" smtClean="0"/>
              <a:t>Améliorer la compréhension de la voix</a:t>
            </a:r>
            <a:br>
              <a:rPr lang="fr-FR" sz="5300" dirty="0" smtClean="0"/>
            </a:br>
            <a:r>
              <a:rPr lang="fr-FR" sz="53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François de La Borde  Bénévole Berck-sur-Mer</a:t>
            </a:r>
            <a:br>
              <a:rPr lang="fr-FR" sz="3100" dirty="0" smtClean="0"/>
            </a:br>
            <a:r>
              <a:rPr lang="fr-FR" sz="3100" dirty="0" smtClean="0"/>
              <a:t>Journée d’ALIS 2017</a:t>
            </a:r>
            <a:br>
              <a:rPr lang="fr-FR" sz="3100" dirty="0" smtClean="0"/>
            </a:br>
            <a:endParaRPr lang="fr-FR" sz="3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Pour une voix faible</a:t>
            </a:r>
            <a:br>
              <a:rPr lang="fr-FR" sz="4000" dirty="0" smtClean="0"/>
            </a:br>
            <a:r>
              <a:rPr lang="fr-FR" sz="4000" dirty="0" smtClean="0"/>
              <a:t>l’amplification peut aider</a:t>
            </a:r>
            <a:br>
              <a:rPr lang="fr-FR" sz="4000" dirty="0" smtClean="0"/>
            </a:br>
            <a:r>
              <a:rPr lang="fr-FR" sz="4000" dirty="0" err="1" smtClean="0"/>
              <a:t>Maryannick</a:t>
            </a:r>
            <a:r>
              <a:rPr lang="fr-FR" sz="4000" dirty="0" smtClean="0"/>
              <a:t> </a:t>
            </a:r>
            <a:r>
              <a:rPr lang="fr-FR" sz="4000" dirty="0" err="1" smtClean="0"/>
              <a:t>Pavageau</a:t>
            </a:r>
            <a:r>
              <a:rPr lang="fr-FR" sz="4000" dirty="0" smtClean="0"/>
              <a:t> </a:t>
            </a:r>
            <a:br>
              <a:rPr lang="fr-FR" sz="4000" dirty="0" smtClean="0"/>
            </a:br>
            <a:r>
              <a:rPr lang="fr-FR" sz="4000" dirty="0" smtClean="0"/>
              <a:t>accepté de tester </a:t>
            </a:r>
            <a:br>
              <a:rPr lang="fr-FR" sz="4000" dirty="0" smtClean="0"/>
            </a:br>
            <a:r>
              <a:rPr lang="fr-FR" sz="4000" dirty="0" smtClean="0"/>
              <a:t>et de montrer la </a:t>
            </a:r>
            <a:r>
              <a:rPr lang="fr-FR" sz="4000" dirty="0" err="1" smtClean="0"/>
              <a:t>video</a:t>
            </a:r>
            <a:r>
              <a:rPr lang="fr-FR" sz="4000" dirty="0" smtClean="0"/>
              <a:t> </a:t>
            </a:r>
            <a:br>
              <a:rPr lang="fr-FR" sz="4000" dirty="0" smtClean="0"/>
            </a:br>
            <a:r>
              <a:rPr lang="fr-FR" sz="4000" dirty="0" smtClean="0"/>
              <a:t>de l’ exercice </a:t>
            </a:r>
            <a:br>
              <a:rPr lang="fr-FR" sz="4000" dirty="0" smtClean="0"/>
            </a:br>
            <a:endParaRPr lang="fr-FR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Video </a:t>
            </a:r>
            <a:r>
              <a:rPr lang="fr-FR" dirty="0" err="1" smtClean="0"/>
              <a:t>Maryannick</a:t>
            </a:r>
            <a:endParaRPr lang="fr-FR" dirty="0"/>
          </a:p>
        </p:txBody>
      </p:sp>
      <p:pic>
        <p:nvPicPr>
          <p:cNvPr id="4" name="video M Pavageau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Mais , même si le résultat est positif </a:t>
            </a:r>
            <a:br>
              <a:rPr lang="fr-FR" sz="4000" dirty="0" smtClean="0"/>
            </a:br>
            <a:r>
              <a:rPr lang="fr-FR" sz="4000" dirty="0" smtClean="0"/>
              <a:t>l’ utilisation d’ un micro </a:t>
            </a:r>
            <a:br>
              <a:rPr lang="fr-FR" sz="4000" dirty="0" smtClean="0"/>
            </a:br>
            <a:r>
              <a:rPr lang="fr-FR" sz="4000" dirty="0" smtClean="0"/>
              <a:t>ou laryngophone</a:t>
            </a:r>
            <a:br>
              <a:rPr lang="fr-FR" sz="4000" dirty="0" smtClean="0"/>
            </a:br>
            <a:r>
              <a:rPr lang="fr-FR" sz="4000" dirty="0" smtClean="0"/>
              <a:t>est pénible </a:t>
            </a:r>
            <a:br>
              <a:rPr lang="fr-FR" sz="4000" dirty="0" smtClean="0"/>
            </a:br>
            <a:r>
              <a:rPr lang="fr-FR" sz="4000" dirty="0" smtClean="0"/>
              <a:t>et ne donne pas envie </a:t>
            </a:r>
            <a:br>
              <a:rPr lang="fr-FR" sz="4000" dirty="0" smtClean="0"/>
            </a:br>
            <a:r>
              <a:rPr lang="fr-FR" sz="4000" dirty="0" smtClean="0"/>
              <a:t>de continuer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fr-FR" sz="4000" dirty="0" smtClean="0"/>
              <a:t>Quand la voix est peu compréhensible, </a:t>
            </a:r>
          </a:p>
          <a:p>
            <a:r>
              <a:rPr lang="fr-FR" sz="4000" dirty="0" smtClean="0"/>
              <a:t>L’ amplification n’apporte rien  </a:t>
            </a:r>
          </a:p>
          <a:p>
            <a:r>
              <a:rPr lang="fr-FR" sz="4000" dirty="0" smtClean="0"/>
              <a:t>J’ai cherché des solutions qui « filtrent la voix par ordinateur » , mais je n’ai rien trouvé pourtant cela existe bien pour améliorer la voix de nos chanteurs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 smtClean="0"/>
              <a:t>Solution en vue  : </a:t>
            </a:r>
          </a:p>
          <a:p>
            <a:r>
              <a:rPr lang="fr-FR" sz="4400" dirty="0" err="1" smtClean="0"/>
              <a:t>Talkitt</a:t>
            </a:r>
            <a:r>
              <a:rPr lang="fr-FR" sz="4400" dirty="0" smtClean="0"/>
              <a:t>  enregistre les sons et les </a:t>
            </a:r>
            <a:r>
              <a:rPr lang="fr-FR" sz="4400" dirty="0" err="1" smtClean="0"/>
              <a:t>reconnait</a:t>
            </a:r>
            <a:r>
              <a:rPr lang="fr-FR" sz="4400" dirty="0" smtClean="0"/>
              <a:t> en créant un dictionnaire de sons puis les traduit en mots compréhensibles.</a:t>
            </a:r>
          </a:p>
          <a:p>
            <a:r>
              <a:rPr lang="fr-FR" sz="4400" dirty="0" err="1" smtClean="0"/>
              <a:t>Talkitt</a:t>
            </a:r>
            <a:r>
              <a:rPr lang="fr-FR" sz="4400" dirty="0" smtClean="0"/>
              <a:t> devrait sortir cette année en anglais 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Video </a:t>
            </a:r>
            <a:r>
              <a:rPr lang="fr-FR" dirty="0" err="1" smtClean="0"/>
              <a:t>Talkitt</a:t>
            </a:r>
            <a:endParaRPr lang="fr-FR" dirty="0"/>
          </a:p>
        </p:txBody>
      </p:sp>
      <p:pic>
        <p:nvPicPr>
          <p:cNvPr id="4" name="Video Talkit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 smtClean="0"/>
              <a:t>La lecture sur les lèvres par ordinateur  avance , mais n’est pas encore disponible.</a:t>
            </a:r>
          </a:p>
          <a:p>
            <a:r>
              <a:rPr lang="fr-FR" sz="4400" dirty="0" smtClean="0"/>
              <a:t>Si vous avez des idées ou des renseignements merci de les partager .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sz="2600" i="1" dirty="0" smtClean="0">
                <a:solidFill>
                  <a:schemeClr val="tx2">
                    <a:lumMod val="75000"/>
                  </a:schemeClr>
                </a:solidFill>
              </a:rPr>
              <a:t>Pour sourire ...je viens de m’ équiper de prothèses auditives avec possibilité de micro déporté pour mieux vous entendre</a:t>
            </a:r>
            <a:endParaRPr lang="fr-FR" sz="2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122</Words>
  <Application>Microsoft Macintosh PowerPoint</Application>
  <PresentationFormat>Présentation à l'écran (4:3)</PresentationFormat>
  <Paragraphs>16</Paragraphs>
  <Slides>8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Améliorer la compréhension de la voix   François de La Borde  Bénévole Berck-sur-Mer Journée d’ALIS 2017 </vt:lpstr>
      <vt:lpstr>Pour une voix faible l’amplification peut aider Maryannick Pavageau  accepté de tester  et de montrer la video  de l’ exercice  </vt:lpstr>
      <vt:lpstr>Video Maryannick</vt:lpstr>
      <vt:lpstr>Mais , même si le résultat est positif  l’ utilisation d’ un micro  ou laryngophone est pénible  et ne donne pas envie  de continuer </vt:lpstr>
      <vt:lpstr>Présentation PowerPoint</vt:lpstr>
      <vt:lpstr>Présentation PowerPoint</vt:lpstr>
      <vt:lpstr>Video Talkitt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Améliorer la compréhension de la voix  ???????????????????</dc:title>
  <dc:creator>user</dc:creator>
  <cp:lastModifiedBy>Alis Alis</cp:lastModifiedBy>
  <cp:revision>13</cp:revision>
  <dcterms:created xsi:type="dcterms:W3CDTF">2017-03-21T06:44:17Z</dcterms:created>
  <dcterms:modified xsi:type="dcterms:W3CDTF">2017-03-21T15:53:25Z</dcterms:modified>
</cp:coreProperties>
</file>